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/>
    <p:restoredTop sz="94410"/>
  </p:normalViewPr>
  <p:slideViewPr>
    <p:cSldViewPr snapToGrid="0" snapToObjects="1" showGuides="1">
      <p:cViewPr>
        <p:scale>
          <a:sx n="61" d="100"/>
          <a:sy n="61" d="100"/>
        </p:scale>
        <p:origin x="712" y="5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presProps" Target="presProps.xml"/><Relationship Id="rId102" Type="http://schemas.openxmlformats.org/officeDocument/2006/relationships/viewProps" Target="viewProps.xml"/><Relationship Id="rId103" Type="http://schemas.openxmlformats.org/officeDocument/2006/relationships/theme" Target="theme/theme1.xml"/><Relationship Id="rId104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70" Type="http://schemas.openxmlformats.org/officeDocument/2006/relationships/slide" Target="slides/slide66.xml"/><Relationship Id="rId71" Type="http://schemas.openxmlformats.org/officeDocument/2006/relationships/slide" Target="slides/slide67.xml"/><Relationship Id="rId72" Type="http://schemas.openxmlformats.org/officeDocument/2006/relationships/slide" Target="slides/slide68.xml"/><Relationship Id="rId73" Type="http://schemas.openxmlformats.org/officeDocument/2006/relationships/slide" Target="slides/slide69.xml"/><Relationship Id="rId74" Type="http://schemas.openxmlformats.org/officeDocument/2006/relationships/slide" Target="slides/slide70.xml"/><Relationship Id="rId75" Type="http://schemas.openxmlformats.org/officeDocument/2006/relationships/slide" Target="slides/slide71.xml"/><Relationship Id="rId76" Type="http://schemas.openxmlformats.org/officeDocument/2006/relationships/slide" Target="slides/slide72.xml"/><Relationship Id="rId77" Type="http://schemas.openxmlformats.org/officeDocument/2006/relationships/slide" Target="slides/slide73.xml"/><Relationship Id="rId78" Type="http://schemas.openxmlformats.org/officeDocument/2006/relationships/slide" Target="slides/slide74.xml"/><Relationship Id="rId79" Type="http://schemas.openxmlformats.org/officeDocument/2006/relationships/slide" Target="slides/slide75.xml"/><Relationship Id="rId90" Type="http://schemas.openxmlformats.org/officeDocument/2006/relationships/slide" Target="slides/slide86.xml"/><Relationship Id="rId91" Type="http://schemas.openxmlformats.org/officeDocument/2006/relationships/slide" Target="slides/slide87.xml"/><Relationship Id="rId92" Type="http://schemas.openxmlformats.org/officeDocument/2006/relationships/slide" Target="slides/slide88.xml"/><Relationship Id="rId93" Type="http://schemas.openxmlformats.org/officeDocument/2006/relationships/slide" Target="slides/slide89.xml"/><Relationship Id="rId94" Type="http://schemas.openxmlformats.org/officeDocument/2006/relationships/slide" Target="slides/slide90.xml"/><Relationship Id="rId95" Type="http://schemas.openxmlformats.org/officeDocument/2006/relationships/slide" Target="slides/slide91.xml"/><Relationship Id="rId96" Type="http://schemas.openxmlformats.org/officeDocument/2006/relationships/slide" Target="slides/slide92.xml"/><Relationship Id="rId97" Type="http://schemas.openxmlformats.org/officeDocument/2006/relationships/slide" Target="slides/slide93.xml"/><Relationship Id="rId98" Type="http://schemas.openxmlformats.org/officeDocument/2006/relationships/slide" Target="slides/slide94.xml"/><Relationship Id="rId99" Type="http://schemas.openxmlformats.org/officeDocument/2006/relationships/slide" Target="slides/slide9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<Relationship Id="rId68" Type="http://schemas.openxmlformats.org/officeDocument/2006/relationships/slide" Target="slides/slide64.xml"/><Relationship Id="rId69" Type="http://schemas.openxmlformats.org/officeDocument/2006/relationships/slide" Target="slides/slide65.xml"/><Relationship Id="rId100" Type="http://schemas.openxmlformats.org/officeDocument/2006/relationships/notesMaster" Target="notesMasters/notesMaster1.xml"/><Relationship Id="rId80" Type="http://schemas.openxmlformats.org/officeDocument/2006/relationships/slide" Target="slides/slide76.xml"/><Relationship Id="rId81" Type="http://schemas.openxmlformats.org/officeDocument/2006/relationships/slide" Target="slides/slide77.xml"/><Relationship Id="rId82" Type="http://schemas.openxmlformats.org/officeDocument/2006/relationships/slide" Target="slides/slide78.xml"/><Relationship Id="rId83" Type="http://schemas.openxmlformats.org/officeDocument/2006/relationships/slide" Target="slides/slide79.xml"/><Relationship Id="rId84" Type="http://schemas.openxmlformats.org/officeDocument/2006/relationships/slide" Target="slides/slide80.xml"/><Relationship Id="rId85" Type="http://schemas.openxmlformats.org/officeDocument/2006/relationships/slide" Target="slides/slide81.xml"/><Relationship Id="rId86" Type="http://schemas.openxmlformats.org/officeDocument/2006/relationships/slide" Target="slides/slide82.xml"/><Relationship Id="rId87" Type="http://schemas.openxmlformats.org/officeDocument/2006/relationships/slide" Target="slides/slide83.xml"/><Relationship Id="rId88" Type="http://schemas.openxmlformats.org/officeDocument/2006/relationships/slide" Target="slides/slide84.xml"/><Relationship Id="rId89" Type="http://schemas.openxmlformats.org/officeDocument/2006/relationships/slide" Target="slides/slide8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EA87F-FCFB-8C4D-885C-205A330E940F}" type="datetimeFigureOut">
              <a:rPr lang="en-US" smtClean="0"/>
              <a:t>5/15/20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B0794-D1BD-854D-A649-0EAAC2AD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513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9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6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173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92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0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24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12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51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1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0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46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2F69E-C8FA-A440-9B8A-857D9A29ED91}" type="datetimeFigureOut">
              <a:rPr lang="en-US" smtClean="0"/>
              <a:t>5/15/20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4917C-A67C-F34F-B2D3-29DF27235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9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jp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jp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jp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jp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jp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5.jp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jp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jp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jp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0.jp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1.jp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jp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jp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jp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jp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6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7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jp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9.jp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jp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.jp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2.jp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.jp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jp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6.jp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7.jp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jp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9.jp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0.jp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1.jp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2.jp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3.jp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1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0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1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88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7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2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0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1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6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0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0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9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3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4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9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35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1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1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1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2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0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3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29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8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7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0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3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2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6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1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2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3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1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8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4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5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9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5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1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43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4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5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P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8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7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0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2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4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7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2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5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8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5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5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23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5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9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5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5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5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0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5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6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39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6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7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4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6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5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6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6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6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9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6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5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6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2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6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8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6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31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7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27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7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7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7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7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3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7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93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7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7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7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55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7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1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7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81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7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0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8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9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8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6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8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6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8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2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8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2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8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94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8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1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8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62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8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1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8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2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9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61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9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5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9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4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9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5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P9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0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P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9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B8918F574AF040834992E4FF36D50E" ma:contentTypeVersion="2" ma:contentTypeDescription="Create a new document." ma:contentTypeScope="" ma:versionID="09f1040d2761dbe63ec863832952d600">
  <xsd:schema xmlns:xsd="http://www.w3.org/2001/XMLSchema" xmlns:xs="http://www.w3.org/2001/XMLSchema" xmlns:p="http://schemas.microsoft.com/office/2006/metadata/properties" xmlns:ns2="9b2965f4-6ca2-4f3d-9f0d-e90369666f44" targetNamespace="http://schemas.microsoft.com/office/2006/metadata/properties" ma:root="true" ma:fieldsID="5d98e348aceb580138dbcfde192c24c7" ns2:_="">
    <xsd:import namespace="9b2965f4-6ca2-4f3d-9f0d-e90369666f4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2965f4-6ca2-4f3d-9f0d-e90369666f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C1FEF39-7DF0-4182-8A38-03F4B8ED20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9BEA5C-B5CA-41C4-A826-88A9A82A5B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2965f4-6ca2-4f3d-9f0d-e90369666f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B59D074-6CE9-45B8-8390-B7AF177ED8B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5500</TotalTime>
  <Words>0</Words>
  <Application>Microsoft Macintosh PowerPoint</Application>
  <PresentationFormat>On-screen Show (4:3)</PresentationFormat>
  <Paragraphs>0</Paragraphs>
  <Slides>95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98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Rhema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Taylor</dc:creator>
  <cp:lastModifiedBy>Tom Ziglar</cp:lastModifiedBy>
  <cp:revision>6</cp:revision>
  <dcterms:created xsi:type="dcterms:W3CDTF">2015-05-27T21:33:36Z</dcterms:created>
  <dcterms:modified xsi:type="dcterms:W3CDTF">2020-05-19T12:30:09Z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0x01010082B8918F574AF040834992E4FF36D50E</vt:lpwstr>
  </property>
</Properties>
</file>